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BBE1"/>
    <a:srgbClr val="112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73"/>
  </p:normalViewPr>
  <p:slideViewPr>
    <p:cSldViewPr snapToGrid="0">
      <p:cViewPr>
        <p:scale>
          <a:sx n="90" d="100"/>
          <a:sy n="90" d="100"/>
        </p:scale>
        <p:origin x="67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oster of a person with colorful feathers&#10;&#10;AI-generated content may be incorrect.">
            <a:extLst>
              <a:ext uri="{FF2B5EF4-FFF2-40B4-BE49-F238E27FC236}">
                <a16:creationId xmlns:a16="http://schemas.microsoft.com/office/drawing/2014/main" id="{DE2864AF-0057-4D84-620D-DA69DF0BBF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0F3D04-5A22-7835-D7DC-CF4F34B537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5676" y="1990661"/>
            <a:ext cx="7979079" cy="2387600"/>
          </a:xfrm>
        </p:spPr>
        <p:txBody>
          <a:bodyPr anchor="b"/>
          <a:lstStyle>
            <a:lvl1pPr algn="l">
              <a:defRPr sz="6000" b="1">
                <a:solidFill>
                  <a:srgbClr val="11276B"/>
                </a:solidFill>
                <a:latin typeface="Frutiger" panose="020B0500000000000000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56CBF4-4213-95EB-13E4-08BDE1526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676" y="4470336"/>
            <a:ext cx="4809996" cy="364711"/>
          </a:xfrm>
        </p:spPr>
        <p:txBody>
          <a:bodyPr/>
          <a:lstStyle>
            <a:lvl1pPr marL="0" indent="0" algn="l">
              <a:buNone/>
              <a:defRPr sz="2400" b="0">
                <a:solidFill>
                  <a:srgbClr val="4DBBE1"/>
                </a:solidFill>
                <a:latin typeface="Frutiger" panose="020B0500000000000000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81EBA-EC6B-2C41-A5EC-9A480A106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D469-8D7B-064A-B2AB-440BEFF5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ue background with a person's face and a city skyline&#10;&#10;AI-generated content may be incorrect.">
            <a:extLst>
              <a:ext uri="{FF2B5EF4-FFF2-40B4-BE49-F238E27FC236}">
                <a16:creationId xmlns:a16="http://schemas.microsoft.com/office/drawing/2014/main" id="{51A72D4B-298D-9DE4-3151-BCFB54D684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0F3D04-5A22-7835-D7DC-CF4F34B537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5677" y="1959758"/>
            <a:ext cx="8116865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  <a:latin typeface="Frutiger" panose="020B0500000000000000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56CBF4-4213-95EB-13E4-08BDE1526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677" y="4446773"/>
            <a:ext cx="630894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4DBBE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6587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white background with a city skyline&#10;&#10;AI-generated content may be incorrect.">
            <a:extLst>
              <a:ext uri="{FF2B5EF4-FFF2-40B4-BE49-F238E27FC236}">
                <a16:creationId xmlns:a16="http://schemas.microsoft.com/office/drawing/2014/main" id="{268F60F0-79A7-FE0C-79FC-A704603EEB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315825" cy="69276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1B3867-AF83-A0BB-ECF3-E2E486917B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424" y="1279525"/>
            <a:ext cx="11620499" cy="546100"/>
          </a:xfrm>
        </p:spPr>
        <p:txBody>
          <a:bodyPr/>
          <a:lstStyle>
            <a:lvl1pPr>
              <a:defRPr b="1">
                <a:solidFill>
                  <a:srgbClr val="11276B"/>
                </a:solidFill>
                <a:latin typeface="Frutiger" panose="020B0500000000000000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9C0C1-5FDB-D769-3AFD-905B41696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987549"/>
            <a:ext cx="116205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Frutiger" panose="020B0500000000000000" pitchFamily="34" charset="0"/>
              </a:defRPr>
            </a:lvl1pPr>
            <a:lvl2pPr>
              <a:defRPr>
                <a:solidFill>
                  <a:schemeClr val="tx1"/>
                </a:solidFill>
                <a:latin typeface="Frutiger" panose="020B0500000000000000" pitchFamily="34" charset="0"/>
              </a:defRPr>
            </a:lvl2pPr>
            <a:lvl3pPr>
              <a:defRPr>
                <a:solidFill>
                  <a:schemeClr val="tx1"/>
                </a:solidFill>
                <a:latin typeface="Frutiger" panose="020B0500000000000000" pitchFamily="34" charset="0"/>
              </a:defRPr>
            </a:lvl3pPr>
            <a:lvl4pPr>
              <a:defRPr>
                <a:solidFill>
                  <a:schemeClr val="tx1"/>
                </a:solidFill>
                <a:latin typeface="Frutiger" panose="020B0500000000000000" pitchFamily="34" charset="0"/>
              </a:defRPr>
            </a:lvl4pPr>
            <a:lvl5pPr>
              <a:defRPr>
                <a:solidFill>
                  <a:schemeClr val="tx1"/>
                </a:solidFill>
                <a:latin typeface="Frutiger" panose="020B0500000000000000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6988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777E0F-8415-1768-C4F9-E47BA40DE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18B0E-C198-9A8F-7EF3-5CB467370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7A641-0DBA-1B58-0592-0851D180E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BE4914-745B-E04F-854E-FC657DDFD68D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0EA89-34C5-7C3B-74C1-6EAF7EB36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DFFB6-A439-5959-CE98-31EA177E9A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C3D469-8D7B-064A-B2AB-440BEFF5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6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C927A-9CD7-09A4-339A-63BC4ADF4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251" y="1671638"/>
            <a:ext cx="7979079" cy="1977960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23B347-8D51-38BF-9E12-31BBFA37A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251" y="3649598"/>
            <a:ext cx="4809996" cy="3647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848035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8796-135A-A7DB-6BA0-6908BCC0C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689" y="1598426"/>
            <a:ext cx="8116865" cy="1905969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329232-DB3B-59A9-D38D-454217296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5689" y="3603811"/>
            <a:ext cx="6308943" cy="1655762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58022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28FE6-476D-7378-BC7B-5686A22DB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47E3A-A127-CB50-FFB4-BEAD9F659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812607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5" ma:contentTypeDescription="Create a new document." ma:contentTypeScope="" ma:versionID="61f7a635168f94b4fd9f53f49be4d230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ac73515286b1959703858abf54fe93c5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ission xmlns="5d8de9d8-1837-42db-97c7-3b5aea292a4b" xsi:nil="true"/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</documentManagement>
</p:properties>
</file>

<file path=customXml/itemProps1.xml><?xml version="1.0" encoding="utf-8"?>
<ds:datastoreItem xmlns:ds="http://schemas.openxmlformats.org/officeDocument/2006/customXml" ds:itemID="{6BE42E8F-95E6-4194-90E4-2288AF47B467}"/>
</file>

<file path=customXml/itemProps2.xml><?xml version="1.0" encoding="utf-8"?>
<ds:datastoreItem xmlns:ds="http://schemas.openxmlformats.org/officeDocument/2006/customXml" ds:itemID="{0CFAB564-21B7-4836-8CB5-1F2CF9D27DD5}"/>
</file>

<file path=customXml/itemProps3.xml><?xml version="1.0" encoding="utf-8"?>
<ds:datastoreItem xmlns:ds="http://schemas.openxmlformats.org/officeDocument/2006/customXml" ds:itemID="{8FD65DDA-251F-4078-91EA-46F244C28691}"/>
</file>

<file path=docProps/app.xml><?xml version="1.0" encoding="utf-8"?>
<Properties xmlns="http://schemas.openxmlformats.org/officeDocument/2006/extended-properties" xmlns:vt="http://schemas.openxmlformats.org/officeDocument/2006/docPropsVTypes">
  <TotalTime>17045</TotalTime>
  <Words>6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TITLE</vt:lpstr>
      <vt:lpstr>TITLE</vt:lpstr>
      <vt:lpstr>HEADING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Eugenia Evoyan</dc:creator>
  <cp:lastModifiedBy>Eugenia Evoyan</cp:lastModifiedBy>
  <cp:revision>2</cp:revision>
  <dcterms:created xsi:type="dcterms:W3CDTF">2025-08-13T21:01:09Z</dcterms:created>
  <dcterms:modified xsi:type="dcterms:W3CDTF">2025-09-17T17:31:10Z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</Properties>
</file>